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p:scale>
          <a:sx n="100" d="100"/>
          <a:sy n="100" d="100"/>
        </p:scale>
        <p:origin x="-384" y="-5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74B13B-0F60-4034-A54B-39B76581384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E3C782-15BA-4967-886E-CFCA57121881}">
      <dgm:prSet/>
      <dgm:spPr/>
      <dgm:t>
        <a:bodyPr/>
        <a:lstStyle/>
        <a:p>
          <a:r>
            <a:rPr lang="en-US" dirty="0"/>
            <a:t>Motivation for my project</a:t>
          </a:r>
        </a:p>
      </dgm:t>
    </dgm:pt>
    <dgm:pt modelId="{D2B2AC7E-38DC-4A82-B93F-F0E2AF92D6A2}" type="parTrans" cxnId="{A13830D8-A862-4150-83FD-4EF0E6A0524D}">
      <dgm:prSet/>
      <dgm:spPr/>
      <dgm:t>
        <a:bodyPr/>
        <a:lstStyle/>
        <a:p>
          <a:endParaRPr lang="en-US"/>
        </a:p>
      </dgm:t>
    </dgm:pt>
    <dgm:pt modelId="{1DFA7A73-7889-45B6-A54A-89E21BCFD335}" type="sibTrans" cxnId="{A13830D8-A862-4150-83FD-4EF0E6A0524D}">
      <dgm:prSet/>
      <dgm:spPr/>
      <dgm:t>
        <a:bodyPr/>
        <a:lstStyle/>
        <a:p>
          <a:endParaRPr lang="en-US"/>
        </a:p>
      </dgm:t>
    </dgm:pt>
    <dgm:pt modelId="{737EA81E-88C3-4279-8CE0-4D6E6740816D}">
      <dgm:prSet/>
      <dgm:spPr/>
      <dgm:t>
        <a:bodyPr/>
        <a:lstStyle/>
        <a:p>
          <a:r>
            <a:rPr lang="en-US" dirty="0"/>
            <a:t>Precise problem you are addressing as part of my project</a:t>
          </a:r>
        </a:p>
      </dgm:t>
    </dgm:pt>
    <dgm:pt modelId="{EB12A885-04C5-4F87-A9CC-DC6BACB0014D}" type="parTrans" cxnId="{24C2B821-6C5F-4C7B-B106-A863D1DA2408}">
      <dgm:prSet/>
      <dgm:spPr/>
      <dgm:t>
        <a:bodyPr/>
        <a:lstStyle/>
        <a:p>
          <a:endParaRPr lang="en-US"/>
        </a:p>
      </dgm:t>
    </dgm:pt>
    <dgm:pt modelId="{B684DC58-91D0-4597-954E-5B1695B1B46A}" type="sibTrans" cxnId="{24C2B821-6C5F-4C7B-B106-A863D1DA2408}">
      <dgm:prSet/>
      <dgm:spPr/>
      <dgm:t>
        <a:bodyPr/>
        <a:lstStyle/>
        <a:p>
          <a:endParaRPr lang="en-US"/>
        </a:p>
      </dgm:t>
    </dgm:pt>
    <dgm:pt modelId="{6EC44690-D81A-4CA1-A5D7-E38F96D036D2}">
      <dgm:prSet/>
      <dgm:spPr/>
      <dgm:t>
        <a:bodyPr/>
        <a:lstStyle/>
        <a:p>
          <a:r>
            <a:rPr lang="en-US"/>
            <a:t>High-level solution methodology</a:t>
          </a:r>
        </a:p>
      </dgm:t>
    </dgm:pt>
    <dgm:pt modelId="{97074DA0-BD4E-4F20-AAA6-A6D0F4CB3321}" type="parTrans" cxnId="{9B1E5A98-939A-4CEC-9A54-3BBD05BDA0EF}">
      <dgm:prSet/>
      <dgm:spPr/>
      <dgm:t>
        <a:bodyPr/>
        <a:lstStyle/>
        <a:p>
          <a:endParaRPr lang="en-US"/>
        </a:p>
      </dgm:t>
    </dgm:pt>
    <dgm:pt modelId="{F2D38916-76BB-4360-AB7D-204D29294B87}" type="sibTrans" cxnId="{9B1E5A98-939A-4CEC-9A54-3BBD05BDA0EF}">
      <dgm:prSet/>
      <dgm:spPr/>
      <dgm:t>
        <a:bodyPr/>
        <a:lstStyle/>
        <a:p>
          <a:endParaRPr lang="en-US"/>
        </a:p>
      </dgm:t>
    </dgm:pt>
    <dgm:pt modelId="{D902027D-DDE8-4B51-8A71-797D134E50C7}">
      <dgm:prSet/>
      <dgm:spPr/>
      <dgm:t>
        <a:bodyPr/>
        <a:lstStyle/>
        <a:p>
          <a:r>
            <a:rPr lang="en-US"/>
            <a:t>Results</a:t>
          </a:r>
        </a:p>
      </dgm:t>
    </dgm:pt>
    <dgm:pt modelId="{75D4FE6A-9CCB-4550-8549-4F15926732A9}" type="parTrans" cxnId="{00F339ED-95A3-4606-A40D-5F8C6EB26C72}">
      <dgm:prSet/>
      <dgm:spPr/>
      <dgm:t>
        <a:bodyPr/>
        <a:lstStyle/>
        <a:p>
          <a:endParaRPr lang="en-US"/>
        </a:p>
      </dgm:t>
    </dgm:pt>
    <dgm:pt modelId="{011BC219-5884-4FC3-8897-AB83E41AF740}" type="sibTrans" cxnId="{00F339ED-95A3-4606-A40D-5F8C6EB26C72}">
      <dgm:prSet/>
      <dgm:spPr/>
      <dgm:t>
        <a:bodyPr/>
        <a:lstStyle/>
        <a:p>
          <a:endParaRPr lang="en-US"/>
        </a:p>
      </dgm:t>
    </dgm:pt>
    <dgm:pt modelId="{879ABB03-BCBC-41B1-961C-B51CD6905D51}" type="pres">
      <dgm:prSet presAssocID="{5674B13B-0F60-4034-A54B-39B765813845}" presName="root" presStyleCnt="0">
        <dgm:presLayoutVars>
          <dgm:dir/>
          <dgm:resizeHandles val="exact"/>
        </dgm:presLayoutVars>
      </dgm:prSet>
      <dgm:spPr/>
    </dgm:pt>
    <dgm:pt modelId="{7B008C84-37AA-491E-95D7-154C8DAFA32A}" type="pres">
      <dgm:prSet presAssocID="{CFE3C782-15BA-4967-886E-CFCA57121881}" presName="compNode" presStyleCnt="0"/>
      <dgm:spPr/>
    </dgm:pt>
    <dgm:pt modelId="{75B09A23-D7A6-484A-88E9-510AC7661CE5}" type="pres">
      <dgm:prSet presAssocID="{CFE3C782-15BA-4967-886E-CFCA571218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3081D3DA-9407-4C90-BB0C-222A371F643C}" type="pres">
      <dgm:prSet presAssocID="{CFE3C782-15BA-4967-886E-CFCA57121881}" presName="spaceRect" presStyleCnt="0"/>
      <dgm:spPr/>
    </dgm:pt>
    <dgm:pt modelId="{363F1587-6268-45F8-B012-EDE14E94CCA1}" type="pres">
      <dgm:prSet presAssocID="{CFE3C782-15BA-4967-886E-CFCA57121881}" presName="textRect" presStyleLbl="revTx" presStyleIdx="0" presStyleCnt="4">
        <dgm:presLayoutVars>
          <dgm:chMax val="1"/>
          <dgm:chPref val="1"/>
        </dgm:presLayoutVars>
      </dgm:prSet>
      <dgm:spPr/>
    </dgm:pt>
    <dgm:pt modelId="{AFD684D9-13F0-4FB9-A7B3-482F591DF082}" type="pres">
      <dgm:prSet presAssocID="{1DFA7A73-7889-45B6-A54A-89E21BCFD335}" presName="sibTrans" presStyleCnt="0"/>
      <dgm:spPr/>
    </dgm:pt>
    <dgm:pt modelId="{8FDD0445-9B93-4030-9D4A-FB790B2604CF}" type="pres">
      <dgm:prSet presAssocID="{737EA81E-88C3-4279-8CE0-4D6E6740816D}" presName="compNode" presStyleCnt="0"/>
      <dgm:spPr/>
    </dgm:pt>
    <dgm:pt modelId="{9BD24819-7EDE-42C2-8787-946B7EC17E94}" type="pres">
      <dgm:prSet presAssocID="{737EA81E-88C3-4279-8CE0-4D6E6740816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A333FB4F-4127-4008-9F38-78AA99DAB957}" type="pres">
      <dgm:prSet presAssocID="{737EA81E-88C3-4279-8CE0-4D6E6740816D}" presName="spaceRect" presStyleCnt="0"/>
      <dgm:spPr/>
    </dgm:pt>
    <dgm:pt modelId="{A8830DBA-B0BE-4B44-9C3A-BFC07F18BC2B}" type="pres">
      <dgm:prSet presAssocID="{737EA81E-88C3-4279-8CE0-4D6E6740816D}" presName="textRect" presStyleLbl="revTx" presStyleIdx="1" presStyleCnt="4">
        <dgm:presLayoutVars>
          <dgm:chMax val="1"/>
          <dgm:chPref val="1"/>
        </dgm:presLayoutVars>
      </dgm:prSet>
      <dgm:spPr/>
    </dgm:pt>
    <dgm:pt modelId="{1F9ADE39-483E-4170-AC52-1626AAC4C685}" type="pres">
      <dgm:prSet presAssocID="{B684DC58-91D0-4597-954E-5B1695B1B46A}" presName="sibTrans" presStyleCnt="0"/>
      <dgm:spPr/>
    </dgm:pt>
    <dgm:pt modelId="{B9DE8580-BC2E-41C4-8BB8-38D31C37AC7B}" type="pres">
      <dgm:prSet presAssocID="{6EC44690-D81A-4CA1-A5D7-E38F96D036D2}" presName="compNode" presStyleCnt="0"/>
      <dgm:spPr/>
    </dgm:pt>
    <dgm:pt modelId="{B4AE2BF8-411F-4239-A07B-AF41C0789894}" type="pres">
      <dgm:prSet presAssocID="{6EC44690-D81A-4CA1-A5D7-E38F96D036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F6B8825-2968-470B-AD0C-6B55AF07E897}" type="pres">
      <dgm:prSet presAssocID="{6EC44690-D81A-4CA1-A5D7-E38F96D036D2}" presName="spaceRect" presStyleCnt="0"/>
      <dgm:spPr/>
    </dgm:pt>
    <dgm:pt modelId="{DD0B07A1-83BA-43CB-BDF2-F7F14FB6F599}" type="pres">
      <dgm:prSet presAssocID="{6EC44690-D81A-4CA1-A5D7-E38F96D036D2}" presName="textRect" presStyleLbl="revTx" presStyleIdx="2" presStyleCnt="4">
        <dgm:presLayoutVars>
          <dgm:chMax val="1"/>
          <dgm:chPref val="1"/>
        </dgm:presLayoutVars>
      </dgm:prSet>
      <dgm:spPr/>
    </dgm:pt>
    <dgm:pt modelId="{6E5E2D5E-6BA2-4BD1-B57C-FD9D8636BC34}" type="pres">
      <dgm:prSet presAssocID="{F2D38916-76BB-4360-AB7D-204D29294B87}" presName="sibTrans" presStyleCnt="0"/>
      <dgm:spPr/>
    </dgm:pt>
    <dgm:pt modelId="{EDE10F34-BC3D-4DA4-85A3-9C9501F4E3E3}" type="pres">
      <dgm:prSet presAssocID="{D902027D-DDE8-4B51-8A71-797D134E50C7}" presName="compNode" presStyleCnt="0"/>
      <dgm:spPr/>
    </dgm:pt>
    <dgm:pt modelId="{283F06AF-0050-4864-A022-61D5D7936804}" type="pres">
      <dgm:prSet presAssocID="{D902027D-DDE8-4B51-8A71-797D134E50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3127DF02-EB68-436A-B0AA-D94C12E91858}" type="pres">
      <dgm:prSet presAssocID="{D902027D-DDE8-4B51-8A71-797D134E50C7}" presName="spaceRect" presStyleCnt="0"/>
      <dgm:spPr/>
    </dgm:pt>
    <dgm:pt modelId="{A59016ED-3348-43A7-9ADB-BD03947E138D}" type="pres">
      <dgm:prSet presAssocID="{D902027D-DDE8-4B51-8A71-797D134E50C7}" presName="textRect" presStyleLbl="revTx" presStyleIdx="3" presStyleCnt="4">
        <dgm:presLayoutVars>
          <dgm:chMax val="1"/>
          <dgm:chPref val="1"/>
        </dgm:presLayoutVars>
      </dgm:prSet>
      <dgm:spPr/>
    </dgm:pt>
  </dgm:ptLst>
  <dgm:cxnLst>
    <dgm:cxn modelId="{24C2B821-6C5F-4C7B-B106-A863D1DA2408}" srcId="{5674B13B-0F60-4034-A54B-39B765813845}" destId="{737EA81E-88C3-4279-8CE0-4D6E6740816D}" srcOrd="1" destOrd="0" parTransId="{EB12A885-04C5-4F87-A9CC-DC6BACB0014D}" sibTransId="{B684DC58-91D0-4597-954E-5B1695B1B46A}"/>
    <dgm:cxn modelId="{D7B31833-0787-423A-8B45-AF998458C359}" type="presOf" srcId="{6EC44690-D81A-4CA1-A5D7-E38F96D036D2}" destId="{DD0B07A1-83BA-43CB-BDF2-F7F14FB6F599}" srcOrd="0" destOrd="0" presId="urn:microsoft.com/office/officeart/2018/2/layout/IconLabelList"/>
    <dgm:cxn modelId="{7D342081-5D09-4C53-B53F-AE4CBBF3531C}" type="presOf" srcId="{CFE3C782-15BA-4967-886E-CFCA57121881}" destId="{363F1587-6268-45F8-B012-EDE14E94CCA1}" srcOrd="0" destOrd="0" presId="urn:microsoft.com/office/officeart/2018/2/layout/IconLabelList"/>
    <dgm:cxn modelId="{9B1E5A98-939A-4CEC-9A54-3BBD05BDA0EF}" srcId="{5674B13B-0F60-4034-A54B-39B765813845}" destId="{6EC44690-D81A-4CA1-A5D7-E38F96D036D2}" srcOrd="2" destOrd="0" parTransId="{97074DA0-BD4E-4F20-AAA6-A6D0F4CB3321}" sibTransId="{F2D38916-76BB-4360-AB7D-204D29294B87}"/>
    <dgm:cxn modelId="{3F23BE9A-9842-4CA0-A28F-4D9A3D7A526D}" type="presOf" srcId="{5674B13B-0F60-4034-A54B-39B765813845}" destId="{879ABB03-BCBC-41B1-961C-B51CD6905D51}" srcOrd="0" destOrd="0" presId="urn:microsoft.com/office/officeart/2018/2/layout/IconLabelList"/>
    <dgm:cxn modelId="{391D9AA0-CEFE-4CF1-8597-E53DEF6C33C4}" type="presOf" srcId="{D902027D-DDE8-4B51-8A71-797D134E50C7}" destId="{A59016ED-3348-43A7-9ADB-BD03947E138D}" srcOrd="0" destOrd="0" presId="urn:microsoft.com/office/officeart/2018/2/layout/IconLabelList"/>
    <dgm:cxn modelId="{58780DB1-04BE-472B-8B36-EC6D3A5ECB0A}" type="presOf" srcId="{737EA81E-88C3-4279-8CE0-4D6E6740816D}" destId="{A8830DBA-B0BE-4B44-9C3A-BFC07F18BC2B}" srcOrd="0" destOrd="0" presId="urn:microsoft.com/office/officeart/2018/2/layout/IconLabelList"/>
    <dgm:cxn modelId="{A13830D8-A862-4150-83FD-4EF0E6A0524D}" srcId="{5674B13B-0F60-4034-A54B-39B765813845}" destId="{CFE3C782-15BA-4967-886E-CFCA57121881}" srcOrd="0" destOrd="0" parTransId="{D2B2AC7E-38DC-4A82-B93F-F0E2AF92D6A2}" sibTransId="{1DFA7A73-7889-45B6-A54A-89E21BCFD335}"/>
    <dgm:cxn modelId="{00F339ED-95A3-4606-A40D-5F8C6EB26C72}" srcId="{5674B13B-0F60-4034-A54B-39B765813845}" destId="{D902027D-DDE8-4B51-8A71-797D134E50C7}" srcOrd="3" destOrd="0" parTransId="{75D4FE6A-9CCB-4550-8549-4F15926732A9}" sibTransId="{011BC219-5884-4FC3-8897-AB83E41AF740}"/>
    <dgm:cxn modelId="{81841A8D-B1A7-4CC3-AA04-E67A72074ADA}" type="presParOf" srcId="{879ABB03-BCBC-41B1-961C-B51CD6905D51}" destId="{7B008C84-37AA-491E-95D7-154C8DAFA32A}" srcOrd="0" destOrd="0" presId="urn:microsoft.com/office/officeart/2018/2/layout/IconLabelList"/>
    <dgm:cxn modelId="{B972E530-78C1-4F48-84B9-00224D97613E}" type="presParOf" srcId="{7B008C84-37AA-491E-95D7-154C8DAFA32A}" destId="{75B09A23-D7A6-484A-88E9-510AC7661CE5}" srcOrd="0" destOrd="0" presId="urn:microsoft.com/office/officeart/2018/2/layout/IconLabelList"/>
    <dgm:cxn modelId="{8466A562-23A9-4C62-9A65-C0359FA3AA90}" type="presParOf" srcId="{7B008C84-37AA-491E-95D7-154C8DAFA32A}" destId="{3081D3DA-9407-4C90-BB0C-222A371F643C}" srcOrd="1" destOrd="0" presId="urn:microsoft.com/office/officeart/2018/2/layout/IconLabelList"/>
    <dgm:cxn modelId="{D10EC848-B901-4908-84F2-E881C0B78CBA}" type="presParOf" srcId="{7B008C84-37AA-491E-95D7-154C8DAFA32A}" destId="{363F1587-6268-45F8-B012-EDE14E94CCA1}" srcOrd="2" destOrd="0" presId="urn:microsoft.com/office/officeart/2018/2/layout/IconLabelList"/>
    <dgm:cxn modelId="{EE89837D-D275-45F2-957C-1909A54E15F7}" type="presParOf" srcId="{879ABB03-BCBC-41B1-961C-B51CD6905D51}" destId="{AFD684D9-13F0-4FB9-A7B3-482F591DF082}" srcOrd="1" destOrd="0" presId="urn:microsoft.com/office/officeart/2018/2/layout/IconLabelList"/>
    <dgm:cxn modelId="{FD6E800E-9436-49EB-AE18-018F9675DF1C}" type="presParOf" srcId="{879ABB03-BCBC-41B1-961C-B51CD6905D51}" destId="{8FDD0445-9B93-4030-9D4A-FB790B2604CF}" srcOrd="2" destOrd="0" presId="urn:microsoft.com/office/officeart/2018/2/layout/IconLabelList"/>
    <dgm:cxn modelId="{241311C9-C759-4561-A74B-551F38FCCC96}" type="presParOf" srcId="{8FDD0445-9B93-4030-9D4A-FB790B2604CF}" destId="{9BD24819-7EDE-42C2-8787-946B7EC17E94}" srcOrd="0" destOrd="0" presId="urn:microsoft.com/office/officeart/2018/2/layout/IconLabelList"/>
    <dgm:cxn modelId="{9A24A13C-6F38-4580-8891-77D31F645358}" type="presParOf" srcId="{8FDD0445-9B93-4030-9D4A-FB790B2604CF}" destId="{A333FB4F-4127-4008-9F38-78AA99DAB957}" srcOrd="1" destOrd="0" presId="urn:microsoft.com/office/officeart/2018/2/layout/IconLabelList"/>
    <dgm:cxn modelId="{FD806D04-1E1C-4EE7-B3CC-701531039DF3}" type="presParOf" srcId="{8FDD0445-9B93-4030-9D4A-FB790B2604CF}" destId="{A8830DBA-B0BE-4B44-9C3A-BFC07F18BC2B}" srcOrd="2" destOrd="0" presId="urn:microsoft.com/office/officeart/2018/2/layout/IconLabelList"/>
    <dgm:cxn modelId="{27F6192A-154F-45A9-A861-4BA9BECCBBB2}" type="presParOf" srcId="{879ABB03-BCBC-41B1-961C-B51CD6905D51}" destId="{1F9ADE39-483E-4170-AC52-1626AAC4C685}" srcOrd="3" destOrd="0" presId="urn:microsoft.com/office/officeart/2018/2/layout/IconLabelList"/>
    <dgm:cxn modelId="{36770BAF-1C60-4BC6-9EA4-00050BD201F7}" type="presParOf" srcId="{879ABB03-BCBC-41B1-961C-B51CD6905D51}" destId="{B9DE8580-BC2E-41C4-8BB8-38D31C37AC7B}" srcOrd="4" destOrd="0" presId="urn:microsoft.com/office/officeart/2018/2/layout/IconLabelList"/>
    <dgm:cxn modelId="{3706986E-BBB7-44CA-9CAF-9864E02DFA5D}" type="presParOf" srcId="{B9DE8580-BC2E-41C4-8BB8-38D31C37AC7B}" destId="{B4AE2BF8-411F-4239-A07B-AF41C0789894}" srcOrd="0" destOrd="0" presId="urn:microsoft.com/office/officeart/2018/2/layout/IconLabelList"/>
    <dgm:cxn modelId="{E1C8E730-B593-4448-B24F-04B6D4642631}" type="presParOf" srcId="{B9DE8580-BC2E-41C4-8BB8-38D31C37AC7B}" destId="{0F6B8825-2968-470B-AD0C-6B55AF07E897}" srcOrd="1" destOrd="0" presId="urn:microsoft.com/office/officeart/2018/2/layout/IconLabelList"/>
    <dgm:cxn modelId="{6E959122-2329-4624-AB70-59FDDE7082E4}" type="presParOf" srcId="{B9DE8580-BC2E-41C4-8BB8-38D31C37AC7B}" destId="{DD0B07A1-83BA-43CB-BDF2-F7F14FB6F599}" srcOrd="2" destOrd="0" presId="urn:microsoft.com/office/officeart/2018/2/layout/IconLabelList"/>
    <dgm:cxn modelId="{94533ADE-AE73-430B-9477-00AB55040012}" type="presParOf" srcId="{879ABB03-BCBC-41B1-961C-B51CD6905D51}" destId="{6E5E2D5E-6BA2-4BD1-B57C-FD9D8636BC34}" srcOrd="5" destOrd="0" presId="urn:microsoft.com/office/officeart/2018/2/layout/IconLabelList"/>
    <dgm:cxn modelId="{1A9309FC-B242-40E9-8DEF-F805EC4D8F2C}" type="presParOf" srcId="{879ABB03-BCBC-41B1-961C-B51CD6905D51}" destId="{EDE10F34-BC3D-4DA4-85A3-9C9501F4E3E3}" srcOrd="6" destOrd="0" presId="urn:microsoft.com/office/officeart/2018/2/layout/IconLabelList"/>
    <dgm:cxn modelId="{C225353D-41ED-41D8-8309-00B2DD32A108}" type="presParOf" srcId="{EDE10F34-BC3D-4DA4-85A3-9C9501F4E3E3}" destId="{283F06AF-0050-4864-A022-61D5D7936804}" srcOrd="0" destOrd="0" presId="urn:microsoft.com/office/officeart/2018/2/layout/IconLabelList"/>
    <dgm:cxn modelId="{888CCF56-537F-4931-B955-0936D5A83D59}" type="presParOf" srcId="{EDE10F34-BC3D-4DA4-85A3-9C9501F4E3E3}" destId="{3127DF02-EB68-436A-B0AA-D94C12E91858}" srcOrd="1" destOrd="0" presId="urn:microsoft.com/office/officeart/2018/2/layout/IconLabelList"/>
    <dgm:cxn modelId="{846724FA-69BF-4490-BE9E-C4220689ED7A}" type="presParOf" srcId="{EDE10F34-BC3D-4DA4-85A3-9C9501F4E3E3}" destId="{A59016ED-3348-43A7-9ADB-BD03947E138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09A23-D7A6-484A-88E9-510AC7661CE5}">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3F1587-6268-45F8-B012-EDE14E94CCA1}">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Motivation for my project</a:t>
          </a:r>
        </a:p>
      </dsp:txBody>
      <dsp:txXfrm>
        <a:off x="569079" y="2427788"/>
        <a:ext cx="2072362" cy="720000"/>
      </dsp:txXfrm>
    </dsp:sp>
    <dsp:sp modelId="{9BD24819-7EDE-42C2-8787-946B7EC17E94}">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830DBA-B0BE-4B44-9C3A-BFC07F18BC2B}">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Precise problem you are addressing as part of my project</a:t>
          </a:r>
        </a:p>
      </dsp:txBody>
      <dsp:txXfrm>
        <a:off x="3004105" y="2427788"/>
        <a:ext cx="2072362" cy="720000"/>
      </dsp:txXfrm>
    </dsp:sp>
    <dsp:sp modelId="{B4AE2BF8-411F-4239-A07B-AF41C0789894}">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0B07A1-83BA-43CB-BDF2-F7F14FB6F599}">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High-level solution methodology</a:t>
          </a:r>
        </a:p>
      </dsp:txBody>
      <dsp:txXfrm>
        <a:off x="5439131" y="2427788"/>
        <a:ext cx="2072362" cy="720000"/>
      </dsp:txXfrm>
    </dsp:sp>
    <dsp:sp modelId="{283F06AF-0050-4864-A022-61D5D7936804}">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9016ED-3348-43A7-9ADB-BD03947E138D}">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Results</a:t>
          </a:r>
        </a:p>
      </dsp:txBody>
      <dsp:txXfrm>
        <a:off x="7874157" y="2427788"/>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51F9-BD0D-31E9-674A-E31FE65724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C0EAB5-56CF-1D3A-C452-ABCD7C8AF5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CED71-2B36-EBF1-CC14-EFBD744CDC78}"/>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5" name="Footer Placeholder 4">
            <a:extLst>
              <a:ext uri="{FF2B5EF4-FFF2-40B4-BE49-F238E27FC236}">
                <a16:creationId xmlns:a16="http://schemas.microsoft.com/office/drawing/2014/main" id="{83DBCFB5-562E-233A-C483-11CD6157C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0651F-E71F-6948-C6FE-28879950F1F1}"/>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3262623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3C7F-8FBB-5DA2-696D-A75FD641A8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B9E090-770C-09A0-95D0-46B48632D6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94C6A-076B-CD6A-293A-DC9644038E47}"/>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5" name="Footer Placeholder 4">
            <a:extLst>
              <a:ext uri="{FF2B5EF4-FFF2-40B4-BE49-F238E27FC236}">
                <a16:creationId xmlns:a16="http://schemas.microsoft.com/office/drawing/2014/main" id="{43644C14-DCCB-D153-590E-0CAF04A261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72382-E4B4-B1E2-8218-122873ACFF93}"/>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402017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CC7A12-74CE-A108-2A7F-6CE5934CC1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9FC8DF-FC0A-0310-6E22-235A8A7488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F63DF-3DDA-D847-52B8-E0891D185841}"/>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5" name="Footer Placeholder 4">
            <a:extLst>
              <a:ext uri="{FF2B5EF4-FFF2-40B4-BE49-F238E27FC236}">
                <a16:creationId xmlns:a16="http://schemas.microsoft.com/office/drawing/2014/main" id="{387E2685-07FE-439D-0823-24F6F4B4AB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ECC4AC-D034-351E-CD56-89BA47B6E9C8}"/>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2841922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0A07-4DCB-7CBC-715A-1EE8A7962F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C61D68-DC77-3A33-984F-EED12A9530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AE17F-19DA-BD5A-3987-EB1B4F99B50B}"/>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5" name="Footer Placeholder 4">
            <a:extLst>
              <a:ext uri="{FF2B5EF4-FFF2-40B4-BE49-F238E27FC236}">
                <a16:creationId xmlns:a16="http://schemas.microsoft.com/office/drawing/2014/main" id="{1E6E69C8-1BE3-E29B-E917-F97AF7E79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DBCC6-8612-E75A-112C-B93BDEFA3E59}"/>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1929233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5CB0-3349-8AB8-5142-AAD114679E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1DED9C-5FA0-CD9C-20E4-487D263024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011131-4CA2-B559-75EC-A9239E958102}"/>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5" name="Footer Placeholder 4">
            <a:extLst>
              <a:ext uri="{FF2B5EF4-FFF2-40B4-BE49-F238E27FC236}">
                <a16:creationId xmlns:a16="http://schemas.microsoft.com/office/drawing/2014/main" id="{3F868E8D-D73E-44AA-4941-B32AF22E0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EE86B-2391-AB25-B27E-9EAC7977D21B}"/>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385423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BDE6-86E0-EA96-613B-D200DFA50F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37429-66F5-9304-786C-516182ABF9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EDB421-042B-EF63-48A4-2F801ECE24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DB3DB-C246-2E7F-7735-95C5D29DADB4}"/>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6" name="Footer Placeholder 5">
            <a:extLst>
              <a:ext uri="{FF2B5EF4-FFF2-40B4-BE49-F238E27FC236}">
                <a16:creationId xmlns:a16="http://schemas.microsoft.com/office/drawing/2014/main" id="{5D9E2815-1EB2-E25C-60F6-9C4947D8AC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8E864-E53D-A6C7-CD55-79C14015150B}"/>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249163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E7F1-FFEB-5289-DFAA-8E8E2C3CB4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DC7026-DE0F-333E-0DF0-CA69A56520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05B3AD-9CB6-EE0D-170E-D8F0CCA358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C43C29-1D67-247A-C98F-9D048D6E2F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E22048-7908-CD90-82E8-7FCEF40698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BFF532-38AC-7DD5-5ED6-BCA29BD3B16F}"/>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8" name="Footer Placeholder 7">
            <a:extLst>
              <a:ext uri="{FF2B5EF4-FFF2-40B4-BE49-F238E27FC236}">
                <a16:creationId xmlns:a16="http://schemas.microsoft.com/office/drawing/2014/main" id="{3DE24F7B-EAFA-8507-8A9F-F25FC5DEFD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513DE-A084-5605-F312-251C43C52206}"/>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417581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D0F88-DA75-B42D-2530-A57BDB43C7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CEC6-ABB3-9AE3-B933-EC11784254D7}"/>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4" name="Footer Placeholder 3">
            <a:extLst>
              <a:ext uri="{FF2B5EF4-FFF2-40B4-BE49-F238E27FC236}">
                <a16:creationId xmlns:a16="http://schemas.microsoft.com/office/drawing/2014/main" id="{DB58355B-428F-2BBC-F574-64201E3162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748885-25B7-18C3-92A8-4D23F538EF58}"/>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308606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35AAE3-EE96-65E2-3927-E81285ED2B1A}"/>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3" name="Footer Placeholder 2">
            <a:extLst>
              <a:ext uri="{FF2B5EF4-FFF2-40B4-BE49-F238E27FC236}">
                <a16:creationId xmlns:a16="http://schemas.microsoft.com/office/drawing/2014/main" id="{81C708DB-63F4-7874-13D9-2894B30013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490D1A-FDF9-E153-C70F-909DE2B7D69B}"/>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250469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C8365-44B6-58C9-5957-06784C1D86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A957A5-DEA2-742F-9AA0-A0B8E1676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F8323E-8372-8F56-95DB-9D831DEC6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6671C9-27E7-51DD-9EA8-7D6591FD4C23}"/>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6" name="Footer Placeholder 5">
            <a:extLst>
              <a:ext uri="{FF2B5EF4-FFF2-40B4-BE49-F238E27FC236}">
                <a16:creationId xmlns:a16="http://schemas.microsoft.com/office/drawing/2014/main" id="{6E3B78AC-1003-1682-ADB9-75745DF6F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01096F-4692-1702-3B7E-622D7D91050E}"/>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327372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862C-7EAE-A62F-1F3C-17D9FB8F3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D1A5C1-4B30-F08A-159E-40BA225B5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E43272-4972-CDBA-9060-0BB1C8BBC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848646-1650-9CAD-223D-2BC70FE58EB0}"/>
              </a:ext>
            </a:extLst>
          </p:cNvPr>
          <p:cNvSpPr>
            <a:spLocks noGrp="1"/>
          </p:cNvSpPr>
          <p:nvPr>
            <p:ph type="dt" sz="half" idx="10"/>
          </p:nvPr>
        </p:nvSpPr>
        <p:spPr/>
        <p:txBody>
          <a:bodyPr/>
          <a:lstStyle/>
          <a:p>
            <a:fld id="{835B1265-57DE-4628-B79F-FDF2B90C5E23}" type="datetimeFigureOut">
              <a:rPr lang="en-US" smtClean="0"/>
              <a:t>7/25/2022</a:t>
            </a:fld>
            <a:endParaRPr lang="en-US"/>
          </a:p>
        </p:txBody>
      </p:sp>
      <p:sp>
        <p:nvSpPr>
          <p:cNvPr id="6" name="Footer Placeholder 5">
            <a:extLst>
              <a:ext uri="{FF2B5EF4-FFF2-40B4-BE49-F238E27FC236}">
                <a16:creationId xmlns:a16="http://schemas.microsoft.com/office/drawing/2014/main" id="{F99F833A-4077-5F77-C002-D2648EA76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3196F9-C895-0769-CBFA-2B6B2CEA6705}"/>
              </a:ext>
            </a:extLst>
          </p:cNvPr>
          <p:cNvSpPr>
            <a:spLocks noGrp="1"/>
          </p:cNvSpPr>
          <p:nvPr>
            <p:ph type="sldNum" sz="quarter" idx="12"/>
          </p:nvPr>
        </p:nvSpPr>
        <p:spPr/>
        <p:txBody>
          <a:bodyPr/>
          <a:lstStyle/>
          <a:p>
            <a:fld id="{7E9D0626-3343-44AE-8D19-EFB953D22065}" type="slidenum">
              <a:rPr lang="en-US" smtClean="0"/>
              <a:t>‹#›</a:t>
            </a:fld>
            <a:endParaRPr lang="en-US"/>
          </a:p>
        </p:txBody>
      </p:sp>
    </p:spTree>
    <p:extLst>
      <p:ext uri="{BB962C8B-B14F-4D97-AF65-F5344CB8AC3E}">
        <p14:creationId xmlns:p14="http://schemas.microsoft.com/office/powerpoint/2010/main" val="3692432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BED2F-EE20-1156-ED89-0E5F89F7C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D5E1D0-9AD9-928C-477F-41D099FFA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3C1754-71FB-1166-6FD8-8D00FE22EC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B1265-57DE-4628-B79F-FDF2B90C5E23}" type="datetimeFigureOut">
              <a:rPr lang="en-US" smtClean="0"/>
              <a:t>7/25/2022</a:t>
            </a:fld>
            <a:endParaRPr lang="en-US"/>
          </a:p>
        </p:txBody>
      </p:sp>
      <p:sp>
        <p:nvSpPr>
          <p:cNvPr id="5" name="Footer Placeholder 4">
            <a:extLst>
              <a:ext uri="{FF2B5EF4-FFF2-40B4-BE49-F238E27FC236}">
                <a16:creationId xmlns:a16="http://schemas.microsoft.com/office/drawing/2014/main" id="{876693C0-D860-2BAE-9BA9-7C272F4FCD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AB8E16-678B-E3CE-4620-BE620DA70E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D0626-3343-44AE-8D19-EFB953D22065}" type="slidenum">
              <a:rPr lang="en-US" smtClean="0"/>
              <a:t>‹#›</a:t>
            </a:fld>
            <a:endParaRPr lang="en-US"/>
          </a:p>
        </p:txBody>
      </p:sp>
    </p:spTree>
    <p:extLst>
      <p:ext uri="{BB962C8B-B14F-4D97-AF65-F5344CB8AC3E}">
        <p14:creationId xmlns:p14="http://schemas.microsoft.com/office/powerpoint/2010/main" val="264847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1" descr="Water reflection">
            <a:extLst>
              <a:ext uri="{FF2B5EF4-FFF2-40B4-BE49-F238E27FC236}">
                <a16:creationId xmlns:a16="http://schemas.microsoft.com/office/drawing/2014/main" id="{F9B1CD22-9C85-5E36-F07B-3183772B666E}"/>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67" name="Rectangle 6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48B0A-2936-B81D-8C30-F70EF0FC03C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br>
              <a:rPr lang="en-US" sz="5200" dirty="0">
                <a:solidFill>
                  <a:srgbClr val="FFFFFF"/>
                </a:solidFill>
              </a:rPr>
            </a:br>
            <a:r>
              <a:rPr lang="en-US" sz="5200" dirty="0" err="1">
                <a:solidFill>
                  <a:srgbClr val="FFFFFF"/>
                </a:solidFill>
              </a:rPr>
              <a:t>CptS</a:t>
            </a:r>
            <a:r>
              <a:rPr lang="en-US" sz="5200" dirty="0">
                <a:solidFill>
                  <a:srgbClr val="FFFFFF"/>
                </a:solidFill>
              </a:rPr>
              <a:t> 315</a:t>
            </a:r>
            <a:br>
              <a:rPr lang="en-US" sz="5200" dirty="0">
                <a:solidFill>
                  <a:srgbClr val="FFFFFF"/>
                </a:solidFill>
              </a:rPr>
            </a:br>
            <a:r>
              <a:rPr lang="en-US" sz="5200" dirty="0">
                <a:solidFill>
                  <a:srgbClr val="FFFFFF"/>
                </a:solidFill>
              </a:rPr>
              <a:t>Fake News Prediction</a:t>
            </a:r>
            <a:br>
              <a:rPr lang="en-US" sz="5200" dirty="0">
                <a:solidFill>
                  <a:srgbClr val="FFFFFF"/>
                </a:solidFill>
              </a:rPr>
            </a:br>
            <a:endParaRPr lang="en-US" sz="5200" dirty="0">
              <a:solidFill>
                <a:srgbClr val="FFFFFF"/>
              </a:solidFill>
            </a:endParaRPr>
          </a:p>
        </p:txBody>
      </p:sp>
      <p:sp>
        <p:nvSpPr>
          <p:cNvPr id="3" name="Subtitle 2">
            <a:extLst>
              <a:ext uri="{FF2B5EF4-FFF2-40B4-BE49-F238E27FC236}">
                <a16:creationId xmlns:a16="http://schemas.microsoft.com/office/drawing/2014/main" id="{54A0CF87-3603-BE8E-5C75-9F0711A94B3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Jiwoo Kim</a:t>
            </a:r>
          </a:p>
        </p:txBody>
      </p:sp>
    </p:spTree>
    <p:extLst>
      <p:ext uri="{BB962C8B-B14F-4D97-AF65-F5344CB8AC3E}">
        <p14:creationId xmlns:p14="http://schemas.microsoft.com/office/powerpoint/2010/main" val="27578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blue fabric&#10;&#10;Description automatically generated with low confidence">
            <a:extLst>
              <a:ext uri="{FF2B5EF4-FFF2-40B4-BE49-F238E27FC236}">
                <a16:creationId xmlns:a16="http://schemas.microsoft.com/office/drawing/2014/main" id="{EBD09243-5CE1-7761-04A2-9E8A3946F9DB}"/>
              </a:ext>
            </a:extLst>
          </p:cNvPr>
          <p:cNvPicPr>
            <a:picLocks noChangeAspect="1"/>
          </p:cNvPicPr>
          <p:nvPr/>
        </p:nvPicPr>
        <p:blipFill rotWithShape="1">
          <a:blip r:embed="rId2">
            <a:alphaModFix amt="35000"/>
          </a:blip>
          <a:srcRect t="6565" b="9165"/>
          <a:stretch/>
        </p:blipFill>
        <p:spPr>
          <a:xfrm>
            <a:off x="20" y="10"/>
            <a:ext cx="12191980" cy="6857990"/>
          </a:xfrm>
          <a:prstGeom prst="rect">
            <a:avLst/>
          </a:prstGeom>
        </p:spPr>
      </p:pic>
      <p:graphicFrame>
        <p:nvGraphicFramePr>
          <p:cNvPr id="7" name="Content Placeholder 2">
            <a:extLst>
              <a:ext uri="{FF2B5EF4-FFF2-40B4-BE49-F238E27FC236}">
                <a16:creationId xmlns:a16="http://schemas.microsoft.com/office/drawing/2014/main" id="{B82B648B-31C3-8D98-FB2C-88E885BFF36E}"/>
              </a:ext>
            </a:extLst>
          </p:cNvPr>
          <p:cNvGraphicFramePr>
            <a:graphicFrameLocks noGrp="1"/>
          </p:cNvGraphicFramePr>
          <p:nvPr>
            <p:ph idx="1"/>
            <p:extLst>
              <p:ext uri="{D42A27DB-BD31-4B8C-83A1-F6EECF244321}">
                <p14:modId xmlns:p14="http://schemas.microsoft.com/office/powerpoint/2010/main" val="2057253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622775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10894F-EDEE-0763-8250-5D1CC1BCA6D7}"/>
              </a:ext>
            </a:extLst>
          </p:cNvPr>
          <p:cNvSpPr>
            <a:spLocks noGrp="1"/>
          </p:cNvSpPr>
          <p:nvPr>
            <p:ph type="title"/>
          </p:nvPr>
        </p:nvSpPr>
        <p:spPr>
          <a:xfrm>
            <a:off x="718686" y="5091762"/>
            <a:ext cx="7484787" cy="1264588"/>
          </a:xfrm>
        </p:spPr>
        <p:txBody>
          <a:bodyPr vert="horz" lIns="91440" tIns="45720" rIns="91440" bIns="45720" rtlCol="0" anchor="ctr">
            <a:normAutofit/>
          </a:bodyPr>
          <a:lstStyle/>
          <a:p>
            <a:pPr algn="r"/>
            <a:r>
              <a:rPr lang="en-US" sz="4100" dirty="0">
                <a:solidFill>
                  <a:srgbClr val="FFFFFF"/>
                </a:solidFill>
              </a:rPr>
              <a:t>Project that I chose: Fake news prediction </a:t>
            </a:r>
          </a:p>
        </p:txBody>
      </p:sp>
      <p:pic>
        <p:nvPicPr>
          <p:cNvPr id="5" name="Content Placeholder 4" descr="Calendar&#10;&#10;Description automatically generated">
            <a:extLst>
              <a:ext uri="{FF2B5EF4-FFF2-40B4-BE49-F238E27FC236}">
                <a16:creationId xmlns:a16="http://schemas.microsoft.com/office/drawing/2014/main" id="{6C8C4780-DB55-C235-2A04-88E7EF75CE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168" r="-1" b="6141"/>
          <a:stretch/>
        </p:blipFill>
        <p:spPr>
          <a:xfrm>
            <a:off x="320040" y="320040"/>
            <a:ext cx="11548872" cy="4462272"/>
          </a:xfrm>
          <a:prstGeom prst="rect">
            <a:avLst/>
          </a:prstGeom>
        </p:spPr>
      </p:pic>
      <p:cxnSp>
        <p:nvCxnSpPr>
          <p:cNvPr id="12" name="Straight Connector 11">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464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18B5EA-94A2-4BDD-BAD3-8829EA555C03}"/>
              </a:ext>
            </a:extLst>
          </p:cNvPr>
          <p:cNvPicPr>
            <a:picLocks noChangeAspect="1"/>
          </p:cNvPicPr>
          <p:nvPr/>
        </p:nvPicPr>
        <p:blipFill rotWithShape="1">
          <a:blip r:embed="rId2"/>
          <a:srcRect t="8435" r="-1" b="10116"/>
          <a:stretch/>
        </p:blipFill>
        <p:spPr>
          <a:xfrm>
            <a:off x="320040" y="320040"/>
            <a:ext cx="11548872" cy="4303462"/>
          </a:xfrm>
          <a:prstGeom prst="rect">
            <a:avLst/>
          </a:prstGeom>
        </p:spPr>
      </p:pic>
      <p:sp>
        <p:nvSpPr>
          <p:cNvPr id="17" name="Rectangle 16">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1C17A3-FA6E-04F2-5EAB-D3F9EFB17CC0}"/>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rPr>
              <a:t>Motivation</a:t>
            </a:r>
          </a:p>
        </p:txBody>
      </p:sp>
      <p:cxnSp>
        <p:nvCxnSpPr>
          <p:cNvPr id="19" name="Straight Connector 18">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89A170-AFE1-8CD9-3DE3-FDAC996C6478}"/>
              </a:ext>
            </a:extLst>
          </p:cNvPr>
          <p:cNvSpPr>
            <a:spLocks noGrp="1"/>
          </p:cNvSpPr>
          <p:nvPr>
            <p:ph idx="1"/>
          </p:nvPr>
        </p:nvSpPr>
        <p:spPr>
          <a:xfrm>
            <a:off x="4379976" y="5009083"/>
            <a:ext cx="6976872" cy="1345997"/>
          </a:xfrm>
        </p:spPr>
        <p:txBody>
          <a:bodyPr anchor="ctr">
            <a:normAutofit/>
          </a:bodyPr>
          <a:lstStyle/>
          <a:p>
            <a:r>
              <a:rPr lang="en-US" sz="1300" dirty="0">
                <a:solidFill>
                  <a:schemeClr val="bg1"/>
                </a:solidFill>
              </a:rPr>
              <a:t>Media credibility freedom and political concerns openness about personal financial interests' dedication to journalistic norms and ethics citizens’ responsiveness.</a:t>
            </a:r>
          </a:p>
          <a:p>
            <a:r>
              <a:rPr lang="en-US" sz="1300" dirty="0">
                <a:solidFill>
                  <a:schemeClr val="bg1"/>
                </a:solidFill>
              </a:rPr>
              <a:t>Some reporters try to cover up the truth for their own political gain, which makes harmful for people who are not trained to think logically can be easily misled by fake news.</a:t>
            </a:r>
          </a:p>
          <a:p>
            <a:r>
              <a:rPr lang="en-US" sz="1300" dirty="0">
                <a:solidFill>
                  <a:schemeClr val="bg1"/>
                </a:solidFill>
              </a:rPr>
              <a:t>People only read by people who hold similar views. This can cause division in the community.</a:t>
            </a:r>
          </a:p>
        </p:txBody>
      </p:sp>
    </p:spTree>
    <p:extLst>
      <p:ext uri="{BB962C8B-B14F-4D97-AF65-F5344CB8AC3E}">
        <p14:creationId xmlns:p14="http://schemas.microsoft.com/office/powerpoint/2010/main" val="10158894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027EAA9-EF97-CC87-E769-843FBFAE98FC}"/>
              </a:ext>
            </a:extLst>
          </p:cNvPr>
          <p:cNvSpPr>
            <a:spLocks noGrp="1"/>
          </p:cNvSpPr>
          <p:nvPr>
            <p:ph idx="1"/>
          </p:nvPr>
        </p:nvSpPr>
        <p:spPr>
          <a:xfrm>
            <a:off x="6374219" y="994145"/>
            <a:ext cx="5156364" cy="4832498"/>
          </a:xfrm>
        </p:spPr>
        <p:txBody>
          <a:bodyPr anchor="ctr">
            <a:normAutofit/>
          </a:bodyPr>
          <a:lstStyle/>
          <a:p>
            <a:r>
              <a:rPr lang="en-US" sz="2100"/>
              <a:t>My project will detect a given text which is fake news or not by using machine learning classifications.</a:t>
            </a:r>
          </a:p>
          <a:p>
            <a:r>
              <a:rPr lang="en-US" sz="2100"/>
              <a:t>This will compute the accuracy of score from fake news text and be able to classify it.</a:t>
            </a:r>
          </a:p>
          <a:p>
            <a:r>
              <a:rPr lang="en-US" sz="2100"/>
              <a:t>The compiler will tell you that user type input text is fake or true.</a:t>
            </a:r>
          </a:p>
          <a:p>
            <a:r>
              <a:rPr lang="en-US" sz="2100"/>
              <a:t>This can resolve which articles are fake or not before you read the news articles.</a:t>
            </a:r>
          </a:p>
        </p:txBody>
      </p:sp>
    </p:spTree>
    <p:extLst>
      <p:ext uri="{BB962C8B-B14F-4D97-AF65-F5344CB8AC3E}">
        <p14:creationId xmlns:p14="http://schemas.microsoft.com/office/powerpoint/2010/main" val="552547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43411-86F3-82AD-8EEB-47461C180931}"/>
              </a:ext>
            </a:extLst>
          </p:cNvPr>
          <p:cNvSpPr>
            <a:spLocks noGrp="1"/>
          </p:cNvSpPr>
          <p:nvPr>
            <p:ph type="title"/>
          </p:nvPr>
        </p:nvSpPr>
        <p:spPr>
          <a:xfrm>
            <a:off x="801099" y="1396289"/>
            <a:ext cx="4399093" cy="1325563"/>
          </a:xfrm>
        </p:spPr>
        <p:txBody>
          <a:bodyPr>
            <a:normAutofit/>
          </a:bodyPr>
          <a:lstStyle/>
          <a:p>
            <a:r>
              <a:rPr lang="en-US"/>
              <a:t>High-Level-Soultions</a:t>
            </a:r>
          </a:p>
        </p:txBody>
      </p:sp>
      <p:sp>
        <p:nvSpPr>
          <p:cNvPr id="3" name="Content Placeholder 2">
            <a:extLst>
              <a:ext uri="{FF2B5EF4-FFF2-40B4-BE49-F238E27FC236}">
                <a16:creationId xmlns:a16="http://schemas.microsoft.com/office/drawing/2014/main" id="{FD162D35-A6CB-0892-8E58-E4AC6813A080}"/>
              </a:ext>
            </a:extLst>
          </p:cNvPr>
          <p:cNvSpPr>
            <a:spLocks noGrp="1"/>
          </p:cNvSpPr>
          <p:nvPr>
            <p:ph idx="1"/>
          </p:nvPr>
        </p:nvSpPr>
        <p:spPr>
          <a:xfrm>
            <a:off x="805544" y="2871982"/>
            <a:ext cx="4399094" cy="3181684"/>
          </a:xfrm>
        </p:spPr>
        <p:txBody>
          <a:bodyPr anchor="t">
            <a:normAutofit/>
          </a:bodyPr>
          <a:lstStyle/>
          <a:p>
            <a:r>
              <a:rPr lang="en-US" sz="1800" dirty="0"/>
              <a:t>My programming does that I used 4 different types of machine learning classifications known as logistic regulation model, decision tree classification, gradient boosting classifier, and random forest classifier.</a:t>
            </a:r>
          </a:p>
          <a:p>
            <a:r>
              <a:rPr lang="en-US" sz="1800" dirty="0"/>
              <a:t>According to some pictures, it will tell you how accuracy your detection is and be able to compute the score by code.</a:t>
            </a:r>
          </a:p>
          <a:p>
            <a:endParaRPr lang="en-US" sz="1800" dirty="0"/>
          </a:p>
        </p:txBody>
      </p:sp>
      <p:sp>
        <p:nvSpPr>
          <p:cNvPr id="30" name="Freeform: Shape 23">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5">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D97C48AB-DCBA-A0F9-45D0-1859557B5694}"/>
              </a:ext>
            </a:extLst>
          </p:cNvPr>
          <p:cNvPicPr>
            <a:picLocks noChangeAspect="1"/>
          </p:cNvPicPr>
          <p:nvPr/>
        </p:nvPicPr>
        <p:blipFill>
          <a:blip r:embed="rId2"/>
          <a:stretch>
            <a:fillRect/>
          </a:stretch>
        </p:blipFill>
        <p:spPr>
          <a:xfrm>
            <a:off x="7187611" y="1157932"/>
            <a:ext cx="4622052" cy="162396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41F18C94-4BC8-1B68-D39F-7ED675AF29D8}"/>
              </a:ext>
            </a:extLst>
          </p:cNvPr>
          <p:cNvPicPr>
            <a:picLocks noChangeAspect="1"/>
          </p:cNvPicPr>
          <p:nvPr/>
        </p:nvPicPr>
        <p:blipFill>
          <a:blip r:embed="rId3"/>
          <a:stretch>
            <a:fillRect/>
          </a:stretch>
        </p:blipFill>
        <p:spPr>
          <a:xfrm>
            <a:off x="7187612" y="4396225"/>
            <a:ext cx="4622052" cy="1225443"/>
          </a:xfrm>
          <a:prstGeom prst="rect">
            <a:avLst/>
          </a:prstGeom>
        </p:spPr>
      </p:pic>
    </p:spTree>
    <p:extLst>
      <p:ext uri="{BB962C8B-B14F-4D97-AF65-F5344CB8AC3E}">
        <p14:creationId xmlns:p14="http://schemas.microsoft.com/office/powerpoint/2010/main" val="3024285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80D3815-C6DE-6202-EF12-6C97093F14E2}"/>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Results</a:t>
            </a:r>
          </a:p>
        </p:txBody>
      </p:sp>
      <p:cxnSp>
        <p:nvCxnSpPr>
          <p:cNvPr id="20" name="Straight Connector 1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31203608-F42C-7F1B-1C1D-3FE03130846E}"/>
              </a:ext>
            </a:extLst>
          </p:cNvPr>
          <p:cNvPicPr>
            <a:picLocks noGrp="1" noChangeAspect="1"/>
          </p:cNvPicPr>
          <p:nvPr>
            <p:ph idx="1"/>
          </p:nvPr>
        </p:nvPicPr>
        <p:blipFill>
          <a:blip r:embed="rId2"/>
          <a:stretch>
            <a:fillRect/>
          </a:stretch>
        </p:blipFill>
        <p:spPr>
          <a:xfrm>
            <a:off x="2187250" y="2427541"/>
            <a:ext cx="7762401" cy="3997637"/>
          </a:xfrm>
          <a:prstGeom prst="rect">
            <a:avLst/>
          </a:prstGeom>
        </p:spPr>
      </p:pic>
    </p:spTree>
    <p:extLst>
      <p:ext uri="{BB962C8B-B14F-4D97-AF65-F5344CB8AC3E}">
        <p14:creationId xmlns:p14="http://schemas.microsoft.com/office/powerpoint/2010/main" val="148299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2DAD50-8E1E-0EFC-711B-28FEB0C2D537}"/>
              </a:ext>
            </a:extLst>
          </p:cNvPr>
          <p:cNvPicPr>
            <a:picLocks noChangeAspect="1"/>
          </p:cNvPicPr>
          <p:nvPr/>
        </p:nvPicPr>
        <p:blipFill>
          <a:blip r:embed="rId2"/>
          <a:stretch>
            <a:fillRect/>
          </a:stretch>
        </p:blipFill>
        <p:spPr>
          <a:xfrm>
            <a:off x="345233" y="581952"/>
            <a:ext cx="5641708" cy="3217057"/>
          </a:xfrm>
          <a:prstGeom prst="rect">
            <a:avLst/>
          </a:prstGeom>
        </p:spPr>
      </p:pic>
      <p:sp>
        <p:nvSpPr>
          <p:cNvPr id="12" name="Rectangle 11">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5D15A-EA3C-8CC3-5426-5997C8BBC18D}"/>
              </a:ext>
            </a:extLst>
          </p:cNvPr>
          <p:cNvSpPr>
            <a:spLocks noGrp="1"/>
          </p:cNvSpPr>
          <p:nvPr>
            <p:ph type="title"/>
          </p:nvPr>
        </p:nvSpPr>
        <p:spPr>
          <a:xfrm>
            <a:off x="969264" y="4535424"/>
            <a:ext cx="3685032" cy="1586162"/>
          </a:xfrm>
        </p:spPr>
        <p:txBody>
          <a:bodyPr anchor="t">
            <a:normAutofit/>
          </a:bodyPr>
          <a:lstStyle/>
          <a:p>
            <a:r>
              <a:rPr lang="en-US" sz="3400" dirty="0">
                <a:solidFill>
                  <a:schemeClr val="bg1"/>
                </a:solidFill>
              </a:rPr>
              <a:t>Results</a:t>
            </a:r>
          </a:p>
        </p:txBody>
      </p:sp>
      <p:sp>
        <p:nvSpPr>
          <p:cNvPr id="3" name="Content Placeholder 2">
            <a:extLst>
              <a:ext uri="{FF2B5EF4-FFF2-40B4-BE49-F238E27FC236}">
                <a16:creationId xmlns:a16="http://schemas.microsoft.com/office/drawing/2014/main" id="{AEA70F14-0464-A588-1CAC-F574538FE4F9}"/>
              </a:ext>
            </a:extLst>
          </p:cNvPr>
          <p:cNvSpPr>
            <a:spLocks noGrp="1"/>
          </p:cNvSpPr>
          <p:nvPr>
            <p:ph idx="1"/>
          </p:nvPr>
        </p:nvSpPr>
        <p:spPr>
          <a:xfrm>
            <a:off x="5074920" y="4535423"/>
            <a:ext cx="4930626" cy="1586163"/>
          </a:xfrm>
        </p:spPr>
        <p:txBody>
          <a:bodyPr>
            <a:normAutofit/>
          </a:bodyPr>
          <a:lstStyle/>
          <a:p>
            <a:r>
              <a:rPr lang="en-US" sz="1400" dirty="0">
                <a:solidFill>
                  <a:schemeClr val="bg1"/>
                </a:solidFill>
              </a:rPr>
              <a:t>User type the text from one of the “</a:t>
            </a:r>
            <a:r>
              <a:rPr lang="en-US" sz="1400" dirty="0" err="1">
                <a:solidFill>
                  <a:schemeClr val="bg1"/>
                </a:solidFill>
              </a:rPr>
              <a:t>manual_testing_csv</a:t>
            </a:r>
            <a:r>
              <a:rPr lang="en-US" sz="1400" dirty="0">
                <a:solidFill>
                  <a:schemeClr val="bg1"/>
                </a:solidFill>
              </a:rPr>
              <a:t>” file that I created which includes 10 row of fake and true news articles along with title, text, subject, date, and class.</a:t>
            </a:r>
          </a:p>
          <a:p>
            <a:r>
              <a:rPr lang="en-US" sz="1400" dirty="0">
                <a:solidFill>
                  <a:schemeClr val="bg1"/>
                </a:solidFill>
              </a:rPr>
              <a:t>Pick one of the texts and type in the user interface.</a:t>
            </a:r>
          </a:p>
          <a:p>
            <a:r>
              <a:rPr lang="en-US" sz="1400" dirty="0">
                <a:solidFill>
                  <a:schemeClr val="bg1"/>
                </a:solidFill>
              </a:rPr>
              <a:t>The result shown as above.</a:t>
            </a:r>
          </a:p>
          <a:p>
            <a:endParaRPr lang="en-US" sz="1400" dirty="0">
              <a:solidFill>
                <a:schemeClr val="bg1"/>
              </a:solidFill>
            </a:endParaRPr>
          </a:p>
        </p:txBody>
      </p:sp>
      <p:grpSp>
        <p:nvGrpSpPr>
          <p:cNvPr id="14" name="Group 13">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5"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57DE123F-0830-C479-4B65-0B0C832102E7}"/>
              </a:ext>
            </a:extLst>
          </p:cNvPr>
          <p:cNvPicPr>
            <a:picLocks noChangeAspect="1"/>
          </p:cNvPicPr>
          <p:nvPr/>
        </p:nvPicPr>
        <p:blipFill>
          <a:blip r:embed="rId3"/>
          <a:stretch>
            <a:fillRect/>
          </a:stretch>
        </p:blipFill>
        <p:spPr>
          <a:xfrm>
            <a:off x="6205061" y="545129"/>
            <a:ext cx="5859421" cy="3253879"/>
          </a:xfrm>
          <a:prstGeom prst="rect">
            <a:avLst/>
          </a:prstGeom>
        </p:spPr>
      </p:pic>
    </p:spTree>
    <p:extLst>
      <p:ext uri="{BB962C8B-B14F-4D97-AF65-F5344CB8AC3E}">
        <p14:creationId xmlns:p14="http://schemas.microsoft.com/office/powerpoint/2010/main" val="2269547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544534F8-EA06-F828-79DE-AA6AC5EF60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C70BB-0EE0-256E-2003-3B6AF41499D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30980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312</TotalTime>
  <Words>300</Words>
  <Application>Microsoft Office PowerPoint</Application>
  <PresentationFormat>Widescreen</PresentationFormat>
  <Paragraphs>24</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 CptS 315 Fake News Prediction </vt:lpstr>
      <vt:lpstr>PowerPoint Presentation</vt:lpstr>
      <vt:lpstr>Project that I chose: Fake news prediction </vt:lpstr>
      <vt:lpstr>Motivation</vt:lpstr>
      <vt:lpstr>PowerPoint Presentation</vt:lpstr>
      <vt:lpstr>High-Level-Soultions</vt:lpstr>
      <vt:lpstr>Results</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CptS 315 Fake News Classifier </dc:title>
  <dc:creator>김 지우</dc:creator>
  <cp:lastModifiedBy>김 지우</cp:lastModifiedBy>
  <cp:revision>5</cp:revision>
  <dcterms:created xsi:type="dcterms:W3CDTF">2022-07-20T06:34:33Z</dcterms:created>
  <dcterms:modified xsi:type="dcterms:W3CDTF">2022-07-25T03:04:14Z</dcterms:modified>
</cp:coreProperties>
</file>